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64" d="100"/>
          <a:sy n="64" d="100"/>
        </p:scale>
        <p:origin x="980" y="32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70000" lnSpcReduction="20000"/>
          </a:bodyPr>
          <a:lstStyle/>
          <a:p>
            <a:pPr>
              <a:lnSpc>
                <a:spcPts val="3600"/>
              </a:lnSpc>
            </a:pPr>
            <a:r>
              <a:rPr lang="de-DE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Fotos und Erinnerungen von Ihrem Urlaub mit, aber keine Pflanzen in Ihrem Gepäck!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026280" cy="261763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          GESUNDE UMWELT</a:t>
            </a:r>
            <a:endParaRPr lang="en-GB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de-de" sz="5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nehmen Sie keine Pflanzen mit nach Hause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D196DB-CC9D-4D7A-BF8E-C681DC7F1979}"/>
</file>

<file path=customXml/itemProps2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45</cp:revision>
  <dcterms:created xsi:type="dcterms:W3CDTF">2023-07-25T13:09:41Z</dcterms:created>
  <dcterms:modified xsi:type="dcterms:W3CDTF">2025-05-02T09:43:21Z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